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2" r:id="rId1"/>
  </p:sldMasterIdLst>
  <p:notesMasterIdLst>
    <p:notesMasterId r:id="rId16"/>
  </p:notesMasterIdLst>
  <p:sldIdLst>
    <p:sldId id="344" r:id="rId2"/>
    <p:sldId id="346" r:id="rId3"/>
    <p:sldId id="347" r:id="rId4"/>
    <p:sldId id="341" r:id="rId5"/>
    <p:sldId id="348" r:id="rId6"/>
    <p:sldId id="349" r:id="rId7"/>
    <p:sldId id="350" r:id="rId8"/>
    <p:sldId id="357" r:id="rId9"/>
    <p:sldId id="358" r:id="rId10"/>
    <p:sldId id="359" r:id="rId11"/>
    <p:sldId id="355" r:id="rId12"/>
    <p:sldId id="356" r:id="rId13"/>
    <p:sldId id="339" r:id="rId14"/>
    <p:sldId id="343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utonnyMJ" pitchFamily="2" charset="0"/>
      <p:regular r:id="rId21"/>
      <p:bold r:id="rId22"/>
      <p:italic r:id="rId23"/>
      <p:boldItalic r:id="rId24"/>
    </p:embeddedFont>
    <p:embeddedFont>
      <p:font typeface="Vrinda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60093"/>
    <a:srgbClr val="00CC00"/>
    <a:srgbClr val="FFFF66"/>
    <a:srgbClr val="00FF00"/>
    <a:srgbClr val="66FF33"/>
    <a:srgbClr val="CC0066"/>
    <a:srgbClr val="FF9933"/>
    <a:srgbClr val="FFFF00"/>
    <a:srgbClr val="D4E2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079" autoAdjust="0"/>
  </p:normalViewPr>
  <p:slideViewPr>
    <p:cSldViewPr>
      <p:cViewPr>
        <p:scale>
          <a:sx n="100" d="100"/>
          <a:sy n="100" d="100"/>
        </p:scale>
        <p:origin x="-480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0160-B268-43F3-AE60-B09D923B6ABF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2277-0165-48DE-991D-02A6B40F7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8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64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86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7B3C5-08AB-4B64-8F46-D1CF94876E6D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1B05-AC77-406A-AE3F-33008B03F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D83BC-09F5-468C-BEFC-1DF3545F7A88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87B7-C30C-4905-9616-7F718CB0FC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40593-6317-48AA-ABF3-4C3893A3A869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88BAE-63C5-4478-AADD-82BB6FF4E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D319D-7851-4575-AAEB-21E7290770BB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21A8-75E1-4F3F-909A-5ECD9C867A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D4780-6162-49C9-AC09-B553585F4A4A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A79CF-BD20-4944-A962-E04AF5746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7886-3635-4DB9-B55A-5D6F8C36BD6E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A3B12-545E-465B-B03B-1274141C64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28F15-5950-4835-8998-8B637A603046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553F8-A4D2-4C8B-A20D-4FFD935355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BCD30-7A24-4AB5-B41D-5B90BE5034CE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AE22B-5957-4DB2-9178-5FC7CD82A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6C395-887B-4431-B612-52EAF2EC2E8A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7831C-E850-4796-A034-3AE1A8F12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B894F-9388-4D36-946F-4D4BBACD4364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0C88-91B6-4980-86A0-1F7D504B3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32FC3-A350-4AB2-8990-D64FF319A39E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6BFED-47E2-4999-ACAE-D803CB857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75FC5-6DF7-4A81-BA6F-A2BAE78D7B88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A188D4-262D-45B0-B0E2-F4330681E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3914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PREPARED BY :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CANTONMENT PUBLIC SCHOOL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AND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COLLEGE, MOMENSHAHI.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1"/>
            <a:ext cx="7543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wmØƒvšÍ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MÖnY</a:t>
            </a:r>
            <a:endParaRPr lang="en-US" sz="32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endParaRPr lang="en-US" sz="32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</a:rPr>
              <a:t>wmØƒvšÍ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MÖn‡Yi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g~j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K_v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mgm¨v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mgvav‡bi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GKvwaK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 †_‡K </a:t>
            </a:r>
            <a:r>
              <a:rPr lang="en-US" sz="3200" b="1" dirty="0" err="1" smtClean="0">
                <a:latin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we‡kl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KvR‡K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cQ</a:t>
            </a:r>
            <a:r>
              <a:rPr lang="en-US" sz="3200" b="1" dirty="0" smtClean="0">
                <a:latin typeface="SutonnyMJ" pitchFamily="2" charset="0"/>
              </a:rPr>
              <a:t>›`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 </a:t>
            </a:r>
          </a:p>
          <a:p>
            <a:endParaRPr lang="en-US" sz="800" b="1" dirty="0" smtClean="0">
              <a:latin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</a:rPr>
              <a:t>wmØƒvšÍ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MÖn‡Yi</a:t>
            </a:r>
            <a:r>
              <a:rPr lang="en-US" sz="3200" b="1" dirty="0" smtClean="0">
                <a:latin typeface="SutonnyMJ" pitchFamily="2" charset="0"/>
              </a:rPr>
              <a:t> †¶‡Î </a:t>
            </a:r>
            <a:r>
              <a:rPr lang="en-US" sz="3200" b="1" dirty="0" err="1" smtClean="0">
                <a:latin typeface="SutonnyMJ" pitchFamily="2" charset="0"/>
              </a:rPr>
              <a:t>bx‡Pi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welq</a:t>
            </a:r>
            <a:r>
              <a:rPr lang="en-US" sz="3200" b="1" dirty="0" smtClean="0">
                <a:latin typeface="SutonnyMJ" pitchFamily="2" charset="0"/>
              </a:rPr>
              <a:t>¸‡</a:t>
            </a:r>
            <a:r>
              <a:rPr lang="en-US" sz="3200" b="1" dirty="0" err="1" smtClean="0">
                <a:latin typeface="SutonnyMJ" pitchFamily="2" charset="0"/>
              </a:rPr>
              <a:t>jv</a:t>
            </a:r>
            <a:r>
              <a:rPr lang="en-US" sz="3200" b="1" dirty="0" smtClean="0">
                <a:latin typeface="SutonnyMJ" pitchFamily="2" charset="0"/>
              </a:rPr>
              <a:t> j¶¨ </a:t>
            </a:r>
            <a:r>
              <a:rPr lang="en-US" sz="3200" b="1" dirty="0" err="1" smtClean="0">
                <a:latin typeface="SutonnyMJ" pitchFamily="2" charset="0"/>
              </a:rPr>
              <a:t>ivL‡Z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</a:rPr>
              <a:t> –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mgm¨vi</a:t>
            </a:r>
            <a:r>
              <a:rPr lang="en-US" sz="3200" b="1" dirty="0" smtClean="0">
                <a:latin typeface="SutonnyMJ" pitchFamily="2" charset="0"/>
              </a:rPr>
              <a:t> ¯^</a:t>
            </a:r>
            <a:r>
              <a:rPr lang="en-US" sz="3200" b="1" dirty="0" err="1" smtClean="0">
                <a:latin typeface="SutonnyMJ" pitchFamily="2" charset="0"/>
              </a:rPr>
              <a:t>iƒc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Dcjew</a:t>
            </a:r>
            <a:r>
              <a:rPr lang="en-US" sz="3200" b="1" dirty="0" smtClean="0">
                <a:latin typeface="SutonnyMJ" pitchFamily="2" charset="0"/>
              </a:rPr>
              <a:t>×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 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weKí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AbymÜvb</a:t>
            </a:r>
            <a:endParaRPr lang="en-US" sz="3200" b="1" dirty="0" smtClean="0">
              <a:latin typeface="SutonnyMJ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weKí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mg~n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mg&amp;c‡K</a:t>
            </a:r>
            <a:r>
              <a:rPr lang="en-US" sz="3200" b="1" dirty="0" smtClean="0">
                <a:latin typeface="SutonnyMJ" pitchFamily="2" charset="0"/>
              </a:rPr>
              <a:t>© </a:t>
            </a:r>
            <a:r>
              <a:rPr lang="en-US" sz="3200" b="1" dirty="0" err="1" smtClean="0">
                <a:latin typeface="SutonnyMJ" pitchFamily="2" charset="0"/>
              </a:rPr>
              <a:t>fvebv</a:t>
            </a:r>
            <a:endParaRPr lang="en-US" sz="3200" b="1" dirty="0" smtClean="0">
              <a:latin typeface="SutonnyMJ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mgvavb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MÖnY</a:t>
            </a:r>
            <a:endParaRPr lang="en-US" sz="3200" b="1" dirty="0" smtClean="0">
              <a:latin typeface="SutonnyMJ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M„nxZ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wmØƒv‡šZi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Rb</a:t>
            </a:r>
            <a:r>
              <a:rPr lang="en-US" sz="3200" b="1" dirty="0" smtClean="0">
                <a:latin typeface="SutonnyMJ" pitchFamily="2" charset="0"/>
              </a:rPr>
              <a:t>¨ `</a:t>
            </a:r>
            <a:r>
              <a:rPr lang="en-US" sz="3200" b="1" dirty="0" err="1" smtClean="0">
                <a:latin typeface="SutonnyMJ" pitchFamily="2" charset="0"/>
              </a:rPr>
              <a:t>vwqZ</a:t>
            </a:r>
            <a:r>
              <a:rPr lang="en-US" sz="3200" b="1" dirty="0" smtClean="0">
                <a:latin typeface="SutonnyMJ" pitchFamily="2" charset="0"/>
              </a:rPr>
              <a:t>¡ </a:t>
            </a:r>
            <a:r>
              <a:rPr lang="en-US" sz="3200" b="1" dirty="0" err="1" smtClean="0">
                <a:latin typeface="SutonnyMJ" pitchFamily="2" charset="0"/>
              </a:rPr>
              <a:t>MÖnY</a:t>
            </a:r>
            <a:endParaRPr lang="en-US" sz="3200" b="1" dirty="0" smtClean="0"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7696200" cy="49530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r>
              <a:rPr lang="en-US" sz="5200" b="1" dirty="0" smtClean="0">
                <a:solidFill>
                  <a:srgbClr val="3333FF"/>
                </a:solidFill>
                <a:latin typeface="SutonnyMJ" pitchFamily="2" charset="0"/>
              </a:rPr>
              <a:t>g~j¨vqb</a:t>
            </a: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dirty="0" smtClean="0">
              <a:solidFill>
                <a:srgbClr val="3333FF"/>
              </a:solidFill>
              <a:latin typeface="SutonnyMJ" pitchFamily="2" charset="0"/>
            </a:endParaRPr>
          </a:p>
          <a:p>
            <a:endParaRPr lang="en-US" sz="3200" dirty="0">
              <a:latin typeface="SutonnyMJ" pitchFamily="2" charset="0"/>
            </a:endParaRPr>
          </a:p>
          <a:p>
            <a:endParaRPr lang="en-US" sz="3200" dirty="0" smtClean="0">
              <a:latin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</a:endParaRPr>
          </a:p>
          <a:p>
            <a:endParaRPr lang="en-US" sz="32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47799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atin typeface="SutonnyMJ" pitchFamily="2" charset="0"/>
            </a:endParaRPr>
          </a:p>
          <a:p>
            <a:endParaRPr lang="en-US" sz="3200" b="1" dirty="0" smtClean="0">
              <a:latin typeface="SutonnyMJ" pitchFamily="2" charset="0"/>
            </a:endParaRPr>
          </a:p>
          <a:p>
            <a:endParaRPr lang="en-US" sz="3200" b="1" dirty="0" smtClean="0"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1| </a:t>
            </a:r>
            <a:r>
              <a:rPr lang="en-US" sz="3200" b="1" dirty="0" err="1" smtClean="0">
                <a:latin typeface="SutonnyMJ" pitchFamily="2" charset="0"/>
              </a:rPr>
              <a:t>M„n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e¨e¯’’vcbvi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avc</a:t>
            </a:r>
            <a:r>
              <a:rPr lang="en-US" sz="3200" b="1" dirty="0" smtClean="0">
                <a:latin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</a:rPr>
              <a:t>KvbwU</a:t>
            </a:r>
            <a:r>
              <a:rPr lang="en-US" sz="3200" b="1" dirty="0" smtClean="0">
                <a:latin typeface="SutonnyMJ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2| </a:t>
            </a:r>
            <a:r>
              <a:rPr lang="en-US" sz="3200" b="1" dirty="0" err="1" smtClean="0">
                <a:latin typeface="SutonnyMJ" pitchFamily="2" charset="0"/>
              </a:rPr>
              <a:t>msMVb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3| </a:t>
            </a:r>
            <a:r>
              <a:rPr lang="en-US" sz="3200" b="1" dirty="0" err="1" smtClean="0">
                <a:latin typeface="SutonnyMJ" pitchFamily="2" charset="0"/>
              </a:rPr>
              <a:t>wmØƒvšÍ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ej‡Z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</a:rPr>
              <a:t>evSvq</a:t>
            </a:r>
            <a:r>
              <a:rPr lang="en-US" sz="3200" b="1" dirty="0" smtClean="0">
                <a:latin typeface="SutonnyMJ" pitchFamily="2" charset="0"/>
              </a:rPr>
              <a:t> 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"/>
            <a:ext cx="7772400" cy="3797301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73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73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r>
              <a:rPr lang="en-US" sz="16000" b="1" dirty="0" err="1" smtClean="0">
                <a:solidFill>
                  <a:srgbClr val="3333FF"/>
                </a:solidFill>
                <a:latin typeface="SutonnyMJ" pitchFamily="2" charset="0"/>
              </a:rPr>
              <a:t>evoxi</a:t>
            </a:r>
            <a:r>
              <a:rPr lang="en-US" sz="160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16000" b="1" dirty="0" err="1" smtClean="0">
                <a:solidFill>
                  <a:srgbClr val="3333FF"/>
                </a:solidFill>
                <a:latin typeface="SutonnyMJ" pitchFamily="2" charset="0"/>
              </a:rPr>
              <a:t>KvR</a:t>
            </a:r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1| </a:t>
            </a:r>
            <a:r>
              <a:rPr lang="en-US" sz="9600" b="1" dirty="0" smtClean="0"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M„n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e¨e¯’’vcbvi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c×wZ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ch©vq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¸‡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jv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Av‡jvPbv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Ki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2|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wmØƒvšÍ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MÖn‡Yi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c×wZ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ch©vq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¸‡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jv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e¨vL¨v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SutonnyMJ" pitchFamily="2" charset="0"/>
              </a:rPr>
              <a:t>Ki</a:t>
            </a:r>
            <a:r>
              <a:rPr lang="en-US" sz="12800" b="1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128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endParaRPr lang="en-US" sz="44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1"/>
            <a:ext cx="7467600" cy="59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9010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33400" y="685800"/>
            <a:ext cx="7924800" cy="5638800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838200"/>
            <a:ext cx="7391400" cy="5257800"/>
          </a:xfrm>
          <a:prstGeom prst="horizontalScroll">
            <a:avLst>
              <a:gd name="adj" fmla="val 16304"/>
            </a:avLst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43606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3814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228600"/>
            <a:ext cx="36576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¯^</a:t>
            </a:r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vMZg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807200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96200" cy="51054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err="1" smtClean="0">
                <a:solidFill>
                  <a:srgbClr val="3333FF"/>
                </a:solidFill>
                <a:latin typeface="SutonnyMJ" pitchFamily="2" charset="0"/>
              </a:rPr>
              <a:t>প্রথম</a:t>
            </a:r>
            <a: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SutonnyMJ" pitchFamily="2" charset="0"/>
              </a:rPr>
              <a:t>অধ্যায়</a:t>
            </a:r>
            <a: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</a:rPr>
              <a:t>গৃহ</a:t>
            </a:r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</a:rPr>
              <a:t>ব্যবস্থাপনা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rgbClr val="7030A0"/>
                </a:solidFill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endParaRPr lang="en-US" sz="4800" b="1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6096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SutonnyMJ" pitchFamily="2" charset="0"/>
              </a:rPr>
              <a:t>   1.2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2057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১-২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43579"/>
            <a:ext cx="58674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 </a:t>
            </a:r>
            <a:r>
              <a:rPr lang="bn-IN" sz="3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নিচের ছবিগুলি লক্ষ</a:t>
            </a:r>
            <a:r>
              <a:rPr lang="en-US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SutonnyMJ" pitchFamily="2" charset="0"/>
              </a:rPr>
              <a:t>¨</a:t>
            </a:r>
            <a:r>
              <a:rPr lang="bn-IN" sz="3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কর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3733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386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0386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56312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458200" cy="5029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M„n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ব্যবস্থাপনা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c×wZ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ev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ch©vq</a:t>
            </a:r>
            <a:r>
              <a:rPr lang="en-US" sz="3600" b="1" dirty="0" smtClean="0">
                <a:latin typeface="SutonnyMJ" pitchFamily="2" charset="0"/>
              </a:rPr>
              <a:t/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M„n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ব্যবস্থাপনার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msÁv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n‡Z</a:t>
            </a:r>
            <a:r>
              <a:rPr lang="en-US" sz="3600" b="1" dirty="0" smtClean="0">
                <a:latin typeface="SutonnyMJ" pitchFamily="2" charset="0"/>
              </a:rPr>
              <a:t> ¯</a:t>
            </a:r>
            <a:r>
              <a:rPr lang="en-US" sz="3600" b="1" dirty="0" err="1" smtClean="0">
                <a:latin typeface="SutonnyMJ" pitchFamily="2" charset="0"/>
              </a:rPr>
              <a:t>úó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aviYv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hvq</a:t>
            </a:r>
            <a:r>
              <a:rPr lang="en-US" sz="3600" b="1" dirty="0" smtClean="0">
                <a:latin typeface="SutonnyMJ" pitchFamily="2" charset="0"/>
              </a:rPr>
              <a:t> †h, 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M„n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ব্যবস্থাপনা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cvwievwiK</a:t>
            </a:r>
            <a:r>
              <a:rPr lang="en-US" sz="3600" b="1" dirty="0" smtClean="0">
                <a:latin typeface="SutonnyMJ" pitchFamily="2" charset="0"/>
              </a:rPr>
              <a:t> j¶¨</a:t>
            </a:r>
            <a:r>
              <a:rPr lang="en-US" sz="3600" b="1" dirty="0" err="1" smtClean="0">
                <a:latin typeface="SutonnyMJ" pitchFamily="2" charset="0"/>
              </a:rPr>
              <a:t>mg~n</a:t>
            </a:r>
            <a:r>
              <a:rPr lang="en-US" sz="3600" b="1" dirty="0" smtClean="0">
                <a:latin typeface="SutonnyMJ" pitchFamily="2" charset="0"/>
              </a:rPr>
              <a:t> AR©‡bi </a:t>
            </a:r>
            <a:r>
              <a:rPr lang="en-US" sz="3600" b="1" dirty="0" err="1" smtClean="0">
                <a:latin typeface="SutonnyMJ" pitchFamily="2" charset="0"/>
              </a:rPr>
              <a:t>Rb</a:t>
            </a:r>
            <a:r>
              <a:rPr lang="en-US" sz="3600" b="1" dirty="0" smtClean="0">
                <a:latin typeface="SutonnyMJ" pitchFamily="2" charset="0"/>
              </a:rPr>
              <a:t>¨ KZ¸‡</a:t>
            </a:r>
            <a:r>
              <a:rPr lang="en-US" sz="3600" b="1" dirty="0" err="1" smtClean="0">
                <a:latin typeface="SutonnyMJ" pitchFamily="2" charset="0"/>
              </a:rPr>
              <a:t>jv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avivevwnK</a:t>
            </a:r>
            <a:r>
              <a:rPr lang="en-US" sz="3600" b="1" dirty="0" smtClean="0">
                <a:latin typeface="SutonnyMJ" pitchFamily="2" charset="0"/>
              </a:rPr>
              <a:t> Kg© </a:t>
            </a:r>
            <a:r>
              <a:rPr lang="en-US" sz="3600" b="1" dirty="0" err="1" smtClean="0">
                <a:latin typeface="SutonnyMJ" pitchFamily="2" charset="0"/>
              </a:rPr>
              <a:t>cØƒwZi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mgwó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gvÎ</a:t>
            </a:r>
            <a:r>
              <a:rPr lang="en-US" sz="3600" b="1" dirty="0" smtClean="0">
                <a:latin typeface="SutonnyMJ" pitchFamily="2" charset="0"/>
              </a:rPr>
              <a:t>| 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cØƒwZ</a:t>
            </a:r>
            <a:r>
              <a:rPr lang="en-US" sz="3600" b="1" dirty="0" smtClean="0">
                <a:latin typeface="SutonnyMJ" pitchFamily="2" charset="0"/>
              </a:rPr>
              <a:t> ¸‡</a:t>
            </a:r>
            <a:r>
              <a:rPr lang="en-US" sz="3600" b="1" dirty="0" err="1" smtClean="0">
                <a:latin typeface="SutonnyMJ" pitchFamily="2" charset="0"/>
              </a:rPr>
              <a:t>jv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n‡jv</a:t>
            </a:r>
            <a:r>
              <a:rPr lang="en-US" sz="3600" b="1" dirty="0" smtClean="0">
                <a:latin typeface="SutonnyMJ" pitchFamily="2" charset="0"/>
              </a:rPr>
              <a:t>- </a:t>
            </a:r>
            <a:r>
              <a:rPr lang="en-US" sz="3600" b="1" dirty="0" err="1" smtClean="0">
                <a:latin typeface="SutonnyMJ" pitchFamily="2" charset="0"/>
              </a:rPr>
              <a:t>cwiKíbv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msMVb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wbqš¿Y</a:t>
            </a:r>
            <a:r>
              <a:rPr lang="en-US" sz="3600" b="1" dirty="0" smtClean="0">
                <a:latin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</a:rPr>
              <a:t>g~j¨vqb</a:t>
            </a:r>
            <a:r>
              <a:rPr lang="en-US" sz="3600" b="1" dirty="0" smtClean="0">
                <a:latin typeface="SutonnyMJ" pitchFamily="2" charset="0"/>
              </a:rPr>
              <a:t> |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6400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SutonnyMJ" pitchFamily="2" charset="0"/>
              </a:rPr>
              <a:t>*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cwiKíbv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wK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?</a:t>
            </a:r>
            <a:r>
              <a:rPr lang="en-US" b="1" dirty="0" smtClean="0">
                <a:latin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</a:rPr>
            </a:br>
            <a:r>
              <a:rPr lang="en-US" sz="3200" b="1" dirty="0" err="1" smtClean="0">
                <a:latin typeface="SutonnyMJ" pitchFamily="2" charset="0"/>
              </a:rPr>
              <a:t>cwiKíbv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c~e</a:t>
            </a:r>
            <a:r>
              <a:rPr lang="en-US" sz="3200" b="1" dirty="0" smtClean="0">
                <a:latin typeface="SutonnyMJ" pitchFamily="2" charset="0"/>
              </a:rPr>
              <a:t>© †_‡K </a:t>
            </a:r>
            <a:r>
              <a:rPr lang="en-US" sz="3200" b="1" dirty="0" err="1" smtClean="0">
                <a:latin typeface="SutonnyMJ" pitchFamily="2" charset="0"/>
              </a:rPr>
              <a:t>w¯’iK„Z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Kvh</a:t>
            </a:r>
            <a:r>
              <a:rPr lang="en-US" sz="3200" b="1" dirty="0" smtClean="0">
                <a:latin typeface="SutonnyMJ" pitchFamily="2" charset="0"/>
              </a:rPr>
              <a:t>©µg|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err="1" smtClean="0">
                <a:latin typeface="SutonnyMJ" pitchFamily="2" charset="0"/>
              </a:rPr>
              <a:t>cwiKíbv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cÖYq‡bi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wKQz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welq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we‡ePbvq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Avb‡Z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</a:rPr>
              <a:t>| †</a:t>
            </a:r>
            <a:r>
              <a:rPr lang="en-US" sz="3200" b="1" dirty="0" err="1" smtClean="0">
                <a:latin typeface="SutonnyMJ" pitchFamily="2" charset="0"/>
              </a:rPr>
              <a:t>hgb</a:t>
            </a:r>
            <a:r>
              <a:rPr lang="en-US" sz="3200" b="1" dirty="0" smtClean="0">
                <a:latin typeface="SutonnyMJ" pitchFamily="2" charset="0"/>
              </a:rPr>
              <a:t>: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cwiev‡ii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m`m</a:t>
            </a:r>
            <a:r>
              <a:rPr lang="en-US" sz="3200" b="1" dirty="0" smtClean="0">
                <a:latin typeface="SutonnyMJ" pitchFamily="2" charset="0"/>
              </a:rPr>
              <a:t>¨‡`</a:t>
            </a:r>
            <a:r>
              <a:rPr lang="en-US" sz="3200" b="1" dirty="0" err="1" smtClean="0">
                <a:latin typeface="SutonnyMJ" pitchFamily="2" charset="0"/>
              </a:rPr>
              <a:t>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gZvgZ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hvPvB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Kvh©Kjv‡c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mdjZv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jvf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m`m</a:t>
            </a:r>
            <a:r>
              <a:rPr lang="en-US" sz="3200" b="1" dirty="0" smtClean="0">
                <a:latin typeface="SutonnyMJ" pitchFamily="2" charset="0"/>
              </a:rPr>
              <a:t>¨‡`</a:t>
            </a:r>
            <a:r>
              <a:rPr lang="en-US" sz="3200" b="1" dirty="0" err="1" smtClean="0">
                <a:latin typeface="SutonnyMJ" pitchFamily="2" charset="0"/>
              </a:rPr>
              <a:t>i</a:t>
            </a:r>
            <a:r>
              <a:rPr lang="en-US" sz="3200" b="1" dirty="0" smtClean="0">
                <a:latin typeface="SutonnyMJ" pitchFamily="2" charset="0"/>
              </a:rPr>
              <a:t> `¶</a:t>
            </a:r>
            <a:r>
              <a:rPr lang="en-US" sz="3200" b="1" dirty="0" err="1" smtClean="0">
                <a:latin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</a:rPr>
              <a:t>, ¶</a:t>
            </a:r>
            <a:r>
              <a:rPr lang="en-US" sz="3200" b="1" dirty="0" err="1" smtClean="0">
                <a:latin typeface="SutonnyMJ" pitchFamily="2" charset="0"/>
              </a:rPr>
              <a:t>gZv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AwfÁZv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B”Qv-Awb”Qv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BZ¨vw</a:t>
            </a:r>
            <a:r>
              <a:rPr lang="en-US" sz="3200" b="1" dirty="0" smtClean="0">
                <a:latin typeface="SutonnyMJ" pitchFamily="2" charset="0"/>
              </a:rPr>
              <a:t>` </a:t>
            </a:r>
            <a:r>
              <a:rPr lang="en-US" sz="3200" b="1" dirty="0" err="1" smtClean="0">
                <a:latin typeface="SutonnyMJ" pitchFamily="2" charset="0"/>
              </a:rPr>
              <a:t>cwiKíbvq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we‡ePbvi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welq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wn‡m‡e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Avb‡Z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</a:rPr>
              <a:t>|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cwiKíbv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Ggb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</a:rPr>
              <a:t>hb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cÖ‡qvRb†ev‡a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cwieZ©b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hvq</a:t>
            </a:r>
            <a:r>
              <a:rPr lang="en-US" sz="3200" b="1" dirty="0" smtClean="0">
                <a:latin typeface="SutonnyMJ" pitchFamily="2" charset="0"/>
              </a:rPr>
              <a:t>|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cwiev‡ii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m`m</a:t>
            </a:r>
            <a:r>
              <a:rPr lang="en-US" sz="3200" b="1" dirty="0" smtClean="0">
                <a:latin typeface="SutonnyMJ" pitchFamily="2" charset="0"/>
              </a:rPr>
              <a:t>¨‡`</a:t>
            </a:r>
            <a:r>
              <a:rPr lang="en-US" sz="3200" b="1" dirty="0" err="1" smtClean="0">
                <a:latin typeface="SutonnyMJ" pitchFamily="2" charset="0"/>
              </a:rPr>
              <a:t>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MÖnY‡hvM</a:t>
            </a:r>
            <a:r>
              <a:rPr lang="en-US" sz="3200" b="1" dirty="0" smtClean="0">
                <a:latin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</a:rPr>
              <a:t>cwiKíbv</a:t>
            </a:r>
            <a:r>
              <a:rPr lang="en-US" sz="3200" b="1" dirty="0" smtClean="0">
                <a:latin typeface="SutonnyMJ" pitchFamily="2" charset="0"/>
              </a:rPr>
              <a:t> ˆ</a:t>
            </a:r>
            <a:r>
              <a:rPr lang="en-US" sz="3200" b="1" dirty="0" err="1" smtClean="0">
                <a:latin typeface="SutonnyMJ" pitchFamily="2" charset="0"/>
              </a:rPr>
              <a:t>Zix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153400" cy="632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msMVb</a:t>
            </a: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wK</a:t>
            </a: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> ?</a:t>
            </a:r>
            <a:b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M„wnZ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cwiKíbv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Abyhvqx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cwiev‡ii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wewfbœ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KvR</a:t>
            </a:r>
            <a:r>
              <a:rPr lang="en-US" sz="3600" b="1" dirty="0" smtClean="0">
                <a:latin typeface="SutonnyMJ" pitchFamily="2" charset="0"/>
              </a:rPr>
              <a:t>¸‡</a:t>
            </a:r>
            <a:r>
              <a:rPr lang="en-US" sz="3600" b="1" dirty="0" err="1" smtClean="0">
                <a:latin typeface="SutonnyMJ" pitchFamily="2" charset="0"/>
              </a:rPr>
              <a:t>jvi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g‡a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</a:rPr>
              <a:t>ms‡hvM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mvab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Kivi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bvg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msMVb</a:t>
            </a:r>
            <a:r>
              <a:rPr lang="en-US" sz="3600" b="1" dirty="0" smtClean="0">
                <a:latin typeface="SutonnyMJ" pitchFamily="2" charset="0"/>
              </a:rPr>
              <a:t> |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/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msMV‡bi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wZbwU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ch©vq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Av‡Q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-  </a:t>
            </a:r>
            <a:r>
              <a:rPr lang="en-US" sz="3200" b="1" dirty="0" smtClean="0">
                <a:latin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ch©v‡q</a:t>
            </a:r>
            <a:r>
              <a:rPr lang="en-US" sz="3200" b="1" dirty="0" smtClean="0">
                <a:latin typeface="SutonnyMJ" pitchFamily="2" charset="0"/>
              </a:rPr>
              <a:t> e¨w³ </a:t>
            </a:r>
            <a:r>
              <a:rPr lang="en-US" sz="3200" b="1" dirty="0" err="1" smtClean="0">
                <a:latin typeface="SutonnyMJ" pitchFamily="2" charset="0"/>
              </a:rPr>
              <a:t>Zvi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Kv‡Ri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As‡ki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avivevwnK</a:t>
            </a:r>
            <a:r>
              <a:rPr lang="en-US" sz="3200" b="1" dirty="0" smtClean="0">
                <a:latin typeface="SutonnyMJ" pitchFamily="2" charset="0"/>
              </a:rPr>
              <a:t>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    </a:t>
            </a:r>
            <a:r>
              <a:rPr lang="en-US" sz="3200" b="1" dirty="0" err="1" smtClean="0">
                <a:latin typeface="SutonnyMJ" pitchFamily="2" charset="0"/>
              </a:rPr>
              <a:t>web¨vm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iPbv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</a:rPr>
              <a:t>|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wØZxq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ch©v‡q</a:t>
            </a:r>
            <a:r>
              <a:rPr lang="en-US" sz="3200" b="1" dirty="0" smtClean="0">
                <a:latin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</a:rPr>
              <a:t>Kvb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Av‡M</a:t>
            </a:r>
            <a:r>
              <a:rPr lang="en-US" sz="3200" b="1" dirty="0" smtClean="0">
                <a:latin typeface="SutonnyMJ" pitchFamily="2" charset="0"/>
              </a:rPr>
              <a:t> I ‡</a:t>
            </a:r>
            <a:r>
              <a:rPr lang="en-US" sz="3200" b="1" dirty="0" err="1" smtClean="0">
                <a:latin typeface="SutonnyMJ" pitchFamily="2" charset="0"/>
              </a:rPr>
              <a:t>Kvb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c‡i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Zvi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    </a:t>
            </a:r>
            <a:r>
              <a:rPr lang="en-US" sz="3200" b="1" dirty="0" err="1" smtClean="0">
                <a:latin typeface="SutonnyMJ" pitchFamily="2" charset="0"/>
              </a:rPr>
              <a:t>avivevwnKZv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iPbv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</a:rPr>
              <a:t>|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 *  </a:t>
            </a:r>
            <a:r>
              <a:rPr lang="en-US" sz="3200" b="1" dirty="0" err="1" smtClean="0">
                <a:latin typeface="SutonnyMJ" pitchFamily="2" charset="0"/>
              </a:rPr>
              <a:t>Z„Zxq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ch©v‡q</a:t>
            </a:r>
            <a:r>
              <a:rPr lang="en-US" sz="3200" b="1" dirty="0" smtClean="0">
                <a:latin typeface="SutonnyMJ" pitchFamily="2" charset="0"/>
              </a:rPr>
              <a:t> e¨w³ </a:t>
            </a:r>
            <a:r>
              <a:rPr lang="en-US" sz="3200" b="1" dirty="0" err="1" smtClean="0">
                <a:latin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wbw`©ó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</a:rPr>
              <a:t>kl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Rb</a:t>
            </a:r>
            <a:r>
              <a:rPr lang="en-US" sz="3200" b="1" dirty="0" smtClean="0">
                <a:latin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</a:rPr>
              <a:t>  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     </a:t>
            </a:r>
            <a:r>
              <a:rPr lang="en-US" sz="3200" b="1" dirty="0" err="1" smtClean="0">
                <a:latin typeface="SutonnyMJ" pitchFamily="2" charset="0"/>
              </a:rPr>
              <a:t>Kg©KvVv‡gv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iPbv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</a:rPr>
              <a:t>|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>
                <a:latin typeface="SutonnyMJ" pitchFamily="2" charset="0"/>
              </a:rPr>
              <a:t/>
            </a:r>
            <a:br>
              <a:rPr lang="en-US" sz="3200" b="1" dirty="0">
                <a:latin typeface="SutonnyMJ" pitchFamily="2" charset="0"/>
              </a:rPr>
            </a:b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62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wbqš¿Y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Kx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?</a:t>
            </a:r>
          </a:p>
          <a:p>
            <a:endParaRPr lang="en-US" sz="32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</a:rPr>
              <a:t>wbqš¿Y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cwiev‡ii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mKj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m`m</a:t>
            </a:r>
            <a:r>
              <a:rPr lang="en-US" sz="3200" b="1" dirty="0" smtClean="0">
                <a:latin typeface="SutonnyMJ" pitchFamily="2" charset="0"/>
              </a:rPr>
              <a:t>¨ k„•</a:t>
            </a:r>
            <a:r>
              <a:rPr lang="en-US" sz="3200" b="1" dirty="0" err="1" smtClean="0">
                <a:latin typeface="SutonnyMJ" pitchFamily="2" charset="0"/>
              </a:rPr>
              <a:t>LjveØƒfv‡e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cvwievwiK</a:t>
            </a:r>
            <a:r>
              <a:rPr lang="en-US" sz="3200" b="1" dirty="0" smtClean="0">
                <a:latin typeface="SutonnyMJ" pitchFamily="2" charset="0"/>
              </a:rPr>
              <a:t> j¶¨ AR©‡bi </a:t>
            </a:r>
            <a:r>
              <a:rPr lang="en-US" sz="3200" b="1" dirty="0" err="1" smtClean="0">
                <a:latin typeface="SutonnyMJ" pitchFamily="2" charset="0"/>
              </a:rPr>
              <a:t>Kv‡R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wb‡qvwRZ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</a:t>
            </a:r>
            <a:r>
              <a:rPr lang="en-US" sz="3200" b="1" dirty="0" smtClean="0">
                <a:latin typeface="SutonnyMJ" pitchFamily="2" charset="0"/>
              </a:rPr>
              <a:t>©‡</a:t>
            </a:r>
            <a:r>
              <a:rPr lang="en-US" sz="3200" b="1" dirty="0" err="1" smtClean="0">
                <a:latin typeface="SutonnyMJ" pitchFamily="2" charset="0"/>
              </a:rPr>
              <a:t>e¶Y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 </a:t>
            </a:r>
            <a:r>
              <a:rPr lang="en-US" sz="3200" b="1" dirty="0" err="1" smtClean="0">
                <a:latin typeface="SutonnyMJ" pitchFamily="2" charset="0"/>
              </a:rPr>
              <a:t>wbqš¿Y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e¨eˉ’vi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ch©vq</a:t>
            </a:r>
            <a:r>
              <a:rPr lang="en-US" sz="3200" b="1" dirty="0" smtClean="0">
                <a:latin typeface="SutonnyMJ" pitchFamily="2" charset="0"/>
              </a:rPr>
              <a:t>¸‡</a:t>
            </a:r>
            <a:r>
              <a:rPr lang="en-US" sz="3200" b="1" dirty="0" err="1" smtClean="0">
                <a:latin typeface="SutonnyMJ" pitchFamily="2" charset="0"/>
              </a:rPr>
              <a:t>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</a:rPr>
              <a:t> -   </a:t>
            </a:r>
          </a:p>
          <a:p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K‡g</a:t>
            </a:r>
            <a:r>
              <a:rPr lang="en-US" sz="3200" b="1" dirty="0" smtClean="0">
                <a:latin typeface="SutonnyMJ" pitchFamily="2" charset="0"/>
              </a:rPr>
              <a:t>© </a:t>
            </a:r>
            <a:r>
              <a:rPr lang="en-US" sz="3200" b="1" dirty="0" err="1" smtClean="0">
                <a:latin typeface="SutonnyMJ" pitchFamily="2" charset="0"/>
              </a:rPr>
              <a:t>mwµq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nIqv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</a:rPr>
              <a:t> ¯</a:t>
            </a:r>
            <a:r>
              <a:rPr lang="en-US" sz="3200" b="1" dirty="0" err="1" smtClean="0">
                <a:latin typeface="SutonnyMJ" pitchFamily="2" charset="0"/>
              </a:rPr>
              <a:t>Z‡ii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| </a:t>
            </a:r>
          </a:p>
          <a:p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wØZxq</a:t>
            </a:r>
            <a:r>
              <a:rPr lang="en-US" sz="3200" b="1" dirty="0" smtClean="0">
                <a:latin typeface="SutonnyMJ" pitchFamily="2" charset="0"/>
              </a:rPr>
              <a:t> ¯</a:t>
            </a:r>
            <a:r>
              <a:rPr lang="en-US" sz="3200" b="1" dirty="0" err="1" smtClean="0">
                <a:latin typeface="SutonnyMJ" pitchFamily="2" charset="0"/>
              </a:rPr>
              <a:t>Z‡i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</a:t>
            </a:r>
            <a:r>
              <a:rPr lang="en-US" sz="3200" b="1" dirty="0" smtClean="0">
                <a:latin typeface="SutonnyMJ" pitchFamily="2" charset="0"/>
              </a:rPr>
              <a:t>©‡e¶‡Yi </a:t>
            </a:r>
            <a:r>
              <a:rPr lang="en-US" sz="3200" b="1" dirty="0" err="1" smtClean="0">
                <a:latin typeface="SutonnyMJ" pitchFamily="2" charset="0"/>
              </a:rPr>
              <a:t>gva</a:t>
            </a:r>
            <a:r>
              <a:rPr lang="en-US" sz="3200" b="1" dirty="0" smtClean="0">
                <a:latin typeface="SutonnyMJ" pitchFamily="2" charset="0"/>
              </a:rPr>
              <a:t>¨‡g </a:t>
            </a:r>
            <a:r>
              <a:rPr lang="en-US" sz="3200" b="1" dirty="0" err="1" smtClean="0">
                <a:latin typeface="SutonnyMJ" pitchFamily="2" charset="0"/>
              </a:rPr>
              <a:t>Kv‡Ri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AMªMwZ</a:t>
            </a:r>
            <a:r>
              <a:rPr lang="en-US" sz="3200" b="1" dirty="0" smtClean="0">
                <a:latin typeface="SutonnyMJ" pitchFamily="2" charset="0"/>
              </a:rPr>
              <a:t> </a:t>
            </a:r>
          </a:p>
          <a:p>
            <a:r>
              <a:rPr lang="en-US" sz="3200" b="1" dirty="0" smtClean="0">
                <a:latin typeface="SutonnyMJ" pitchFamily="2" charset="0"/>
              </a:rPr>
              <a:t>   </a:t>
            </a:r>
            <a:r>
              <a:rPr lang="en-US" sz="3200" b="1" dirty="0" err="1" smtClean="0">
                <a:latin typeface="SutonnyMJ" pitchFamily="2" charset="0"/>
              </a:rPr>
              <a:t>cix¶v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Z„Zxq</a:t>
            </a:r>
            <a:r>
              <a:rPr lang="en-US" sz="3200" b="1" dirty="0" smtClean="0">
                <a:latin typeface="SutonnyMJ" pitchFamily="2" charset="0"/>
              </a:rPr>
              <a:t> ¯</a:t>
            </a:r>
            <a:r>
              <a:rPr lang="en-US" sz="3200" b="1" dirty="0" err="1" smtClean="0">
                <a:latin typeface="SutonnyMJ" pitchFamily="2" charset="0"/>
              </a:rPr>
              <a:t>Z‡i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cwi‡e‡ki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mv</a:t>
            </a:r>
            <a:r>
              <a:rPr lang="en-US" sz="3200" b="1" dirty="0" smtClean="0">
                <a:latin typeface="SutonnyMJ" pitchFamily="2" charset="0"/>
              </a:rPr>
              <a:t>‡_ </a:t>
            </a:r>
            <a:r>
              <a:rPr lang="en-US" sz="3200" b="1" dirty="0" err="1" smtClean="0">
                <a:latin typeface="SutonnyMJ" pitchFamily="2" charset="0"/>
              </a:rPr>
              <a:t>Awf‡hvRb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</a:rPr>
              <a:t>   </a:t>
            </a:r>
          </a:p>
          <a:p>
            <a:r>
              <a:rPr lang="en-US" sz="3200" b="1" dirty="0" smtClean="0">
                <a:latin typeface="SutonnyMJ" pitchFamily="2" charset="0"/>
              </a:rPr>
              <a:t>   </a:t>
            </a:r>
            <a:r>
              <a:rPr lang="en-US" sz="3200" b="1" dirty="0" err="1" smtClean="0">
                <a:latin typeface="SutonnyMJ" pitchFamily="2" charset="0"/>
              </a:rPr>
              <a:t>LvcLvIqv‡Z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7723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g~j¨vqb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SutonnyMJ" pitchFamily="2" charset="0"/>
              </a:rPr>
              <a:t>Kx</a:t>
            </a:r>
            <a:r>
              <a:rPr lang="en-US" sz="3200" b="1" dirty="0" smtClean="0">
                <a:solidFill>
                  <a:srgbClr val="3333FF"/>
                </a:solidFill>
                <a:latin typeface="SutonnyMJ" pitchFamily="2" charset="0"/>
              </a:rPr>
              <a:t> ?</a:t>
            </a:r>
          </a:p>
          <a:p>
            <a:endParaRPr lang="en-US" sz="32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</a:rPr>
              <a:t>Kv‡Ri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djvdj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wePvi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hvPvB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bvgB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g~j¨vqb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err="1" smtClean="0">
                <a:latin typeface="SutonnyMJ" pitchFamily="2" charset="0"/>
              </a:rPr>
              <a:t>g~j¨vq‡b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bx‡Pi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welq</a:t>
            </a:r>
            <a:r>
              <a:rPr lang="en-US" sz="3200" b="1" dirty="0" smtClean="0">
                <a:latin typeface="SutonnyMJ" pitchFamily="2" charset="0"/>
              </a:rPr>
              <a:t>¸‡</a:t>
            </a:r>
            <a:r>
              <a:rPr lang="en-US" sz="3200" b="1" dirty="0" err="1" smtClean="0">
                <a:latin typeface="SutonnyMJ" pitchFamily="2" charset="0"/>
              </a:rPr>
              <a:t>jv</a:t>
            </a:r>
            <a:r>
              <a:rPr lang="en-US" sz="3200" b="1" dirty="0" smtClean="0">
                <a:latin typeface="SutonnyMJ" pitchFamily="2" charset="0"/>
              </a:rPr>
              <a:t> j¶¨ </a:t>
            </a:r>
            <a:r>
              <a:rPr lang="en-US" sz="3200" b="1" dirty="0" err="1" smtClean="0">
                <a:latin typeface="SutonnyMJ" pitchFamily="2" charset="0"/>
              </a:rPr>
              <a:t>ivL‡Z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</a:rPr>
              <a:t> -</a:t>
            </a:r>
          </a:p>
          <a:p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</a:rPr>
              <a:t>*  j¶¨  </a:t>
            </a:r>
            <a:r>
              <a:rPr lang="en-US" sz="3200" b="1" dirty="0" err="1" smtClean="0">
                <a:latin typeface="SutonnyMJ" pitchFamily="2" charset="0"/>
              </a:rPr>
              <a:t>Abyhvqx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cwiKwíZ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</a:rPr>
              <a:t>¸‡</a:t>
            </a:r>
            <a:r>
              <a:rPr lang="en-US" sz="3200" b="1" dirty="0" err="1" smtClean="0">
                <a:latin typeface="SutonnyMJ" pitchFamily="2" charset="0"/>
              </a:rPr>
              <a:t>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n‡q‡Q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bv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Kv‡Ri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mdjZv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e¨_©Zv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wbiæcY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</a:rPr>
              <a:t>*  </a:t>
            </a:r>
            <a:r>
              <a:rPr lang="en-US" sz="3200" b="1" dirty="0" err="1" smtClean="0">
                <a:latin typeface="SutonnyMJ" pitchFamily="2" charset="0"/>
              </a:rPr>
              <a:t>Kv‡R</a:t>
            </a:r>
            <a:r>
              <a:rPr lang="en-US" sz="3200" b="1" dirty="0" smtClean="0">
                <a:latin typeface="SutonnyMJ" pitchFamily="2" charset="0"/>
              </a:rPr>
              <a:t> e¨_© </a:t>
            </a:r>
            <a:r>
              <a:rPr lang="en-US" sz="3200" b="1" dirty="0" err="1" smtClean="0">
                <a:latin typeface="SutonnyMJ" pitchFamily="2" charset="0"/>
              </a:rPr>
              <a:t>n‡j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e¨_©Zvi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KviY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AbymÜvb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c‡i</a:t>
            </a:r>
            <a:r>
              <a:rPr lang="en-US" sz="3200" b="1" dirty="0" smtClean="0">
                <a:latin typeface="SutonnyMJ" pitchFamily="2" charset="0"/>
              </a:rPr>
              <a:t>  </a:t>
            </a:r>
          </a:p>
          <a:p>
            <a:r>
              <a:rPr lang="en-US" sz="3200" b="1" dirty="0" smtClean="0">
                <a:latin typeface="SutonnyMJ" pitchFamily="2" charset="0"/>
              </a:rPr>
              <a:t>    </a:t>
            </a:r>
            <a:r>
              <a:rPr lang="en-US" sz="3200" b="1" dirty="0" err="1" smtClean="0">
                <a:latin typeface="SutonnyMJ" pitchFamily="2" charset="0"/>
              </a:rPr>
              <a:t>ms‡kva‡bi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gva</a:t>
            </a:r>
            <a:r>
              <a:rPr lang="en-US" sz="3200" b="1" dirty="0" smtClean="0">
                <a:latin typeface="SutonnyMJ" pitchFamily="2" charset="0"/>
              </a:rPr>
              <a:t>¨‡g </a:t>
            </a:r>
            <a:r>
              <a:rPr lang="en-US" sz="3200" b="1" dirty="0" err="1" smtClean="0">
                <a:latin typeface="SutonnyMJ" pitchFamily="2" charset="0"/>
              </a:rPr>
              <a:t>Kv‡R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mdj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nIqv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7|2.1|9.4|6.1|2.4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298</Words>
  <Application>Microsoft Office PowerPoint</Application>
  <PresentationFormat>On-screen Show (4:3)</PresentationFormat>
  <Paragraphs>121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SutonnyMJ</vt:lpstr>
      <vt:lpstr>NikoshBAN</vt:lpstr>
      <vt:lpstr>Vrinda</vt:lpstr>
      <vt:lpstr>Office Theme</vt:lpstr>
      <vt:lpstr>li</vt:lpstr>
      <vt:lpstr>Slide 2</vt:lpstr>
      <vt:lpstr>   প্রথম অধ্যায়  গৃহ ব্যবস্থাপনা   </vt:lpstr>
      <vt:lpstr>Slide 4</vt:lpstr>
      <vt:lpstr> M„n ব্যবস্থাপনা c×wZ ev ch©vq  M„n ব্যবস্থাপনার msÁv n‡Z ¯úó aviYv Kiv hvq †h,   M„n ব্যবস্থাপনা cvwievwiK j¶¨mg~n AR©‡bi Rb¨ KZ¸‡jv avivevwnK Kg© cØƒwZi mgwó gvÎ|  cØƒwZ ¸‡jv n‡jv- cwiKíbv, msMVb, wbqš¿Y I g~j¨vqb |</vt:lpstr>
      <vt:lpstr>* cwiKíbv wK ? cwiKíbv n‡jv c~e© †_‡K w¯’iK„Z Kvh©µg| cwiKíbv cÖYq‡bi mgq wKQz welq we‡ePbvq Avb‡Z nq| †hgb:  * cwiev‡ii wewfbœ m`m¨‡`i gZvgZ hvPvB Kiv * wewfbœ Kvh©Kjv‡c mdjZv jvf Ki‡Z n‡j m`m¨‡`i `¶Zv, ¶gZv, AwfÁZv, KvR Kivi B”Qv-Awb”Qv BZ¨vw` cwiKíbvq we‡ePbvi welq wn‡m‡e Avb‡Z n‡e| * cwiKíbv Ggb n‡Z n‡e †hb cÖ‡qvRb†ev‡a cwieZ©b Kiv hvq| * cwiev‡ii m`m¨‡`i MÖnY‡hvM¨ cwiKíbv ˆZix Ki‡Z  n‡e|</vt:lpstr>
      <vt:lpstr>  msMVb wK ?  M„wnZ cwiKíbv Abyhvqx cwiev‡ii wewfbœ KvR¸‡jvi g‡a¨ ms‡hvM mvab Kivi bvg msMVb |  msMV‡bi wZbwU ch©vq Av‡Q -   *  cÖ_g ch©v‡q e¨w³ Zvi Kv‡Ri wewfbœ As‡ki  GKwU avivevwnK      web¨vm iPbv K‡i| *  wØZxq ch©v‡q ‡Kvb KvR Av‡M I ‡Kvb KvR c‡i  n‡e Zvi      avivevwnKZv iPbv K‡i|   *  Z„Zxq ch©v‡q e¨w³ GKwU wbw`©ó KvR ‡kl Kivi Rb¨ GKwU         Kg©KvVv‡gv iPbv K‡i|   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Habibur Rahman</dc:creator>
  <cp:lastModifiedBy>USER</cp:lastModifiedBy>
  <cp:revision>551</cp:revision>
  <dcterms:created xsi:type="dcterms:W3CDTF">2015-09-05T00:50:57Z</dcterms:created>
  <dcterms:modified xsi:type="dcterms:W3CDTF">2016-12-27T05:46:30Z</dcterms:modified>
</cp:coreProperties>
</file>